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7" r:id="rId2"/>
    <p:sldId id="258" r:id="rId3"/>
    <p:sldId id="259" r:id="rId4"/>
    <p:sldId id="256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0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33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2895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6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4803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51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86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6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4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3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35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0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9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4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9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1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ED63-BFA6-494D-B3D5-EF63C1C3C63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11F93C-DB51-422A-A734-F7E3874EC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8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0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 배경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8" y="1332836"/>
            <a:ext cx="3731127" cy="5191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7" y="1403420"/>
            <a:ext cx="4090075" cy="51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1" y="1666067"/>
            <a:ext cx="6273971" cy="3817091"/>
          </a:xfrm>
        </p:spPr>
      </p:pic>
      <p:cxnSp>
        <p:nvCxnSpPr>
          <p:cNvPr id="8" name="직선 화살표 연결선 7"/>
          <p:cNvCxnSpPr/>
          <p:nvPr/>
        </p:nvCxnSpPr>
        <p:spPr>
          <a:xfrm flipV="1">
            <a:off x="5645020" y="2235234"/>
            <a:ext cx="2463282" cy="34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108302" y="1847461"/>
            <a:ext cx="1175657" cy="765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홈페이지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8696128" y="2687217"/>
            <a:ext cx="1" cy="962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108302" y="3649257"/>
            <a:ext cx="1175657" cy="765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보호자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 flipV="1">
            <a:off x="2090057" y="4031812"/>
            <a:ext cx="601824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687291" y="848075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안 소 서비스란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최종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257711"/>
            <a:ext cx="2472612" cy="2800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56" y="2257711"/>
            <a:ext cx="2472612" cy="2800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10" y="2257711"/>
            <a:ext cx="2472612" cy="2800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164" y="2257711"/>
            <a:ext cx="2248675" cy="2800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867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기대 효과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사회 </a:t>
            </a:r>
            <a:r>
              <a:rPr lang="ko-KR" altLang="en-US" dirty="0" err="1" smtClean="0"/>
              <a:t>복지사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근무량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제주 본부 이미지 향상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독거노인 서비스의 다각화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0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보완점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개선방향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보완점</a:t>
            </a:r>
            <a:endParaRPr lang="en-US" altLang="ko-KR" dirty="0" smtClean="0"/>
          </a:p>
          <a:p>
            <a:r>
              <a:rPr lang="ko-KR" altLang="en-US" dirty="0" smtClean="0"/>
              <a:t>사생활 침해 문제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보안 문제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인프라 문제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개선 방향</a:t>
            </a:r>
            <a:endParaRPr lang="en-US" altLang="ko-KR" dirty="0"/>
          </a:p>
          <a:p>
            <a:r>
              <a:rPr lang="ko-KR" altLang="en-US" dirty="0" smtClean="0"/>
              <a:t>기존에 있는 한전 파워 </a:t>
            </a:r>
            <a:r>
              <a:rPr lang="ko-KR" altLang="en-US" dirty="0" err="1" smtClean="0"/>
              <a:t>플래너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어플에</a:t>
            </a:r>
            <a:r>
              <a:rPr lang="ko-KR" altLang="en-US" dirty="0" smtClean="0"/>
              <a:t> 추가하는 방향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8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</TotalTime>
  <Words>43</Words>
  <Application>Microsoft Office PowerPoint</Application>
  <PresentationFormat>와이드스크린</PresentationFormat>
  <Paragraphs>24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HY그래픽M</vt:lpstr>
      <vt:lpstr>맑은 고딕</vt:lpstr>
      <vt:lpstr>Arial</vt:lpstr>
      <vt:lpstr>Trebuchet MS</vt:lpstr>
      <vt:lpstr>Wingdings 3</vt:lpstr>
      <vt:lpstr>패싯</vt:lpstr>
      <vt:lpstr>PowerPoint 프레젠테이션</vt:lpstr>
      <vt:lpstr>추진 배경</vt:lpstr>
      <vt:lpstr>안 소 서비스란?</vt:lpstr>
      <vt:lpstr>PowerPoint 프레젠테이션</vt:lpstr>
      <vt:lpstr>제작과정</vt:lpstr>
      <vt:lpstr>기대 효과 </vt:lpstr>
      <vt:lpstr>보완점/개선방향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여기는 제목</dc:title>
  <dc:creator>user</dc:creator>
  <cp:lastModifiedBy>user</cp:lastModifiedBy>
  <cp:revision>7</cp:revision>
  <dcterms:created xsi:type="dcterms:W3CDTF">2021-05-30T11:20:07Z</dcterms:created>
  <dcterms:modified xsi:type="dcterms:W3CDTF">2021-05-30T12:21:50Z</dcterms:modified>
</cp:coreProperties>
</file>